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1"/>
  </p:notesMasterIdLst>
  <p:handoutMasterIdLst>
    <p:handoutMasterId r:id="rId32"/>
  </p:handoutMasterIdLst>
  <p:sldIdLst>
    <p:sldId id="256" r:id="rId3"/>
    <p:sldId id="282" r:id="rId4"/>
    <p:sldId id="283" r:id="rId5"/>
    <p:sldId id="284" r:id="rId6"/>
    <p:sldId id="285" r:id="rId7"/>
    <p:sldId id="286" r:id="rId8"/>
    <p:sldId id="259" r:id="rId9"/>
    <p:sldId id="260" r:id="rId10"/>
    <p:sldId id="263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733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26" autoAdjust="0"/>
    <p:restoredTop sz="95912" autoAdjust="0"/>
  </p:normalViewPr>
  <p:slideViewPr>
    <p:cSldViewPr snapToGrid="0" snapToObjects="1">
      <p:cViewPr varScale="1">
        <p:scale>
          <a:sx n="131" d="100"/>
          <a:sy n="131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D-41A2-870D-4858BFEAB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DD-41A2-870D-4858BFEAB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580192176"/>
        <c:axId val="580193840"/>
      </c:barChart>
      <c:catAx>
        <c:axId val="580192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0193840"/>
        <c:crosses val="autoZero"/>
        <c:auto val="1"/>
        <c:lblAlgn val="ctr"/>
        <c:lblOffset val="100"/>
        <c:noMultiLvlLbl val="0"/>
      </c:catAx>
      <c:valAx>
        <c:axId val="580193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019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6-4908-9FB4-A25BA1439D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A6-4908-9FB4-A25BA1439DF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6-4908-9FB4-A25BA143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F-4549-BB97-AAE92FF85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F-4549-BB97-AAE92FF853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F-4549-BB97-AAE92FF85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344560"/>
        <c:axId val="1137346640"/>
      </c:lineChart>
      <c:catAx>
        <c:axId val="113734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1137346640"/>
        <c:crosses val="autoZero"/>
        <c:auto val="1"/>
        <c:lblAlgn val="ctr"/>
        <c:lblOffset val="100"/>
        <c:noMultiLvlLbl val="0"/>
      </c:catAx>
      <c:valAx>
        <c:axId val="1137346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734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2020/8/28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1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3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49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0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0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17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3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6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92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8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26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99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5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3200882" y="5187135"/>
            <a:ext cx="5802592" cy="1680490"/>
          </a:xfrm>
          <a:custGeom>
            <a:avLst/>
            <a:gdLst>
              <a:gd name="T0" fmla="*/ 110 w 1797"/>
              <a:gd name="T1" fmla="*/ 325 h 518"/>
              <a:gd name="T2" fmla="*/ 586 w 1797"/>
              <a:gd name="T3" fmla="*/ 377 h 518"/>
              <a:gd name="T4" fmla="*/ 801 w 1797"/>
              <a:gd name="T5" fmla="*/ 384 h 518"/>
              <a:gd name="T6" fmla="*/ 586 w 1797"/>
              <a:gd name="T7" fmla="*/ 322 h 518"/>
              <a:gd name="T8" fmla="*/ 589 w 1797"/>
              <a:gd name="T9" fmla="*/ 310 h 518"/>
              <a:gd name="T10" fmla="*/ 822 w 1797"/>
              <a:gd name="T11" fmla="*/ 326 h 518"/>
              <a:gd name="T12" fmla="*/ 883 w 1797"/>
              <a:gd name="T13" fmla="*/ 265 h 518"/>
              <a:gd name="T14" fmla="*/ 893 w 1797"/>
              <a:gd name="T15" fmla="*/ 0 h 518"/>
              <a:gd name="T16" fmla="*/ 910 w 1797"/>
              <a:gd name="T17" fmla="*/ 267 h 518"/>
              <a:gd name="T18" fmla="*/ 971 w 1797"/>
              <a:gd name="T19" fmla="*/ 327 h 518"/>
              <a:gd name="T20" fmla="*/ 1207 w 1797"/>
              <a:gd name="T21" fmla="*/ 310 h 518"/>
              <a:gd name="T22" fmla="*/ 1209 w 1797"/>
              <a:gd name="T23" fmla="*/ 322 h 518"/>
              <a:gd name="T24" fmla="*/ 989 w 1797"/>
              <a:gd name="T25" fmla="*/ 367 h 518"/>
              <a:gd name="T26" fmla="*/ 999 w 1797"/>
              <a:gd name="T27" fmla="*/ 394 h 518"/>
              <a:gd name="T28" fmla="*/ 1366 w 1797"/>
              <a:gd name="T29" fmla="*/ 360 h 518"/>
              <a:gd name="T30" fmla="*/ 1786 w 1797"/>
              <a:gd name="T31" fmla="*/ 316 h 518"/>
              <a:gd name="T32" fmla="*/ 1785 w 1797"/>
              <a:gd name="T33" fmla="*/ 332 h 518"/>
              <a:gd name="T34" fmla="*/ 1349 w 1797"/>
              <a:gd name="T35" fmla="*/ 387 h 518"/>
              <a:gd name="T36" fmla="*/ 1214 w 1797"/>
              <a:gd name="T37" fmla="*/ 406 h 518"/>
              <a:gd name="T38" fmla="*/ 1235 w 1797"/>
              <a:gd name="T39" fmla="*/ 427 h 518"/>
              <a:gd name="T40" fmla="*/ 1227 w 1797"/>
              <a:gd name="T41" fmla="*/ 509 h 518"/>
              <a:gd name="T42" fmla="*/ 1170 w 1797"/>
              <a:gd name="T43" fmla="*/ 516 h 518"/>
              <a:gd name="T44" fmla="*/ 1141 w 1797"/>
              <a:gd name="T45" fmla="*/ 427 h 518"/>
              <a:gd name="T46" fmla="*/ 1114 w 1797"/>
              <a:gd name="T47" fmla="*/ 419 h 518"/>
              <a:gd name="T48" fmla="*/ 984 w 1797"/>
              <a:gd name="T49" fmla="*/ 464 h 518"/>
              <a:gd name="T50" fmla="*/ 838 w 1797"/>
              <a:gd name="T51" fmla="*/ 487 h 518"/>
              <a:gd name="T52" fmla="*/ 798 w 1797"/>
              <a:gd name="T53" fmla="*/ 452 h 518"/>
              <a:gd name="T54" fmla="*/ 648 w 1797"/>
              <a:gd name="T55" fmla="*/ 418 h 518"/>
              <a:gd name="T56" fmla="*/ 663 w 1797"/>
              <a:gd name="T57" fmla="*/ 471 h 518"/>
              <a:gd name="T58" fmla="*/ 625 w 1797"/>
              <a:gd name="T59" fmla="*/ 516 h 518"/>
              <a:gd name="T60" fmla="*/ 561 w 1797"/>
              <a:gd name="T61" fmla="*/ 502 h 518"/>
              <a:gd name="T62" fmla="*/ 553 w 1797"/>
              <a:gd name="T63" fmla="*/ 432 h 518"/>
              <a:gd name="T64" fmla="*/ 580 w 1797"/>
              <a:gd name="T65" fmla="*/ 406 h 518"/>
              <a:gd name="T66" fmla="*/ 325 w 1797"/>
              <a:gd name="T67" fmla="*/ 374 h 518"/>
              <a:gd name="T68" fmla="*/ 11 w 1797"/>
              <a:gd name="T69" fmla="*/ 331 h 518"/>
              <a:gd name="T70" fmla="*/ 0 w 1797"/>
              <a:gd name="T71" fmla="*/ 317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97" h="518">
                <a:moveTo>
                  <a:pt x="0" y="317"/>
                </a:moveTo>
                <a:cubicBezTo>
                  <a:pt x="37" y="320"/>
                  <a:pt x="73" y="322"/>
                  <a:pt x="110" y="325"/>
                </a:cubicBezTo>
                <a:cubicBezTo>
                  <a:pt x="199" y="335"/>
                  <a:pt x="288" y="344"/>
                  <a:pt x="377" y="354"/>
                </a:cubicBezTo>
                <a:cubicBezTo>
                  <a:pt x="447" y="362"/>
                  <a:pt x="516" y="370"/>
                  <a:pt x="586" y="377"/>
                </a:cubicBezTo>
                <a:cubicBezTo>
                  <a:pt x="653" y="384"/>
                  <a:pt x="719" y="393"/>
                  <a:pt x="787" y="394"/>
                </a:cubicBezTo>
                <a:cubicBezTo>
                  <a:pt x="795" y="394"/>
                  <a:pt x="799" y="392"/>
                  <a:pt x="801" y="384"/>
                </a:cubicBezTo>
                <a:cubicBezTo>
                  <a:pt x="806" y="361"/>
                  <a:pt x="807" y="361"/>
                  <a:pt x="783" y="357"/>
                </a:cubicBezTo>
                <a:cubicBezTo>
                  <a:pt x="718" y="346"/>
                  <a:pt x="652" y="334"/>
                  <a:pt x="586" y="322"/>
                </a:cubicBezTo>
                <a:cubicBezTo>
                  <a:pt x="582" y="322"/>
                  <a:pt x="573" y="323"/>
                  <a:pt x="575" y="315"/>
                </a:cubicBezTo>
                <a:cubicBezTo>
                  <a:pt x="576" y="308"/>
                  <a:pt x="583" y="309"/>
                  <a:pt x="589" y="310"/>
                </a:cubicBezTo>
                <a:cubicBezTo>
                  <a:pt x="657" y="320"/>
                  <a:pt x="726" y="329"/>
                  <a:pt x="794" y="339"/>
                </a:cubicBezTo>
                <a:cubicBezTo>
                  <a:pt x="808" y="341"/>
                  <a:pt x="815" y="333"/>
                  <a:pt x="822" y="326"/>
                </a:cubicBezTo>
                <a:cubicBezTo>
                  <a:pt x="837" y="312"/>
                  <a:pt x="850" y="296"/>
                  <a:pt x="869" y="288"/>
                </a:cubicBezTo>
                <a:cubicBezTo>
                  <a:pt x="879" y="283"/>
                  <a:pt x="883" y="277"/>
                  <a:pt x="883" y="265"/>
                </a:cubicBezTo>
                <a:cubicBezTo>
                  <a:pt x="884" y="185"/>
                  <a:pt x="886" y="105"/>
                  <a:pt x="888" y="25"/>
                </a:cubicBezTo>
                <a:cubicBezTo>
                  <a:pt x="888" y="17"/>
                  <a:pt x="891" y="10"/>
                  <a:pt x="893" y="0"/>
                </a:cubicBezTo>
                <a:cubicBezTo>
                  <a:pt x="901" y="9"/>
                  <a:pt x="903" y="17"/>
                  <a:pt x="903" y="26"/>
                </a:cubicBezTo>
                <a:cubicBezTo>
                  <a:pt x="905" y="106"/>
                  <a:pt x="908" y="187"/>
                  <a:pt x="910" y="267"/>
                </a:cubicBezTo>
                <a:cubicBezTo>
                  <a:pt x="910" y="277"/>
                  <a:pt x="913" y="284"/>
                  <a:pt x="922" y="287"/>
                </a:cubicBezTo>
                <a:cubicBezTo>
                  <a:pt x="943" y="295"/>
                  <a:pt x="957" y="311"/>
                  <a:pt x="971" y="327"/>
                </a:cubicBezTo>
                <a:cubicBezTo>
                  <a:pt x="981" y="338"/>
                  <a:pt x="992" y="340"/>
                  <a:pt x="1007" y="338"/>
                </a:cubicBezTo>
                <a:cubicBezTo>
                  <a:pt x="1074" y="328"/>
                  <a:pt x="1140" y="319"/>
                  <a:pt x="1207" y="310"/>
                </a:cubicBezTo>
                <a:cubicBezTo>
                  <a:pt x="1211" y="310"/>
                  <a:pt x="1214" y="314"/>
                  <a:pt x="1218" y="316"/>
                </a:cubicBezTo>
                <a:cubicBezTo>
                  <a:pt x="1215" y="318"/>
                  <a:pt x="1212" y="321"/>
                  <a:pt x="1209" y="322"/>
                </a:cubicBezTo>
                <a:cubicBezTo>
                  <a:pt x="1138" y="334"/>
                  <a:pt x="1067" y="347"/>
                  <a:pt x="996" y="359"/>
                </a:cubicBezTo>
                <a:cubicBezTo>
                  <a:pt x="993" y="360"/>
                  <a:pt x="989" y="364"/>
                  <a:pt x="989" y="367"/>
                </a:cubicBezTo>
                <a:cubicBezTo>
                  <a:pt x="989" y="374"/>
                  <a:pt x="990" y="382"/>
                  <a:pt x="991" y="389"/>
                </a:cubicBezTo>
                <a:cubicBezTo>
                  <a:pt x="992" y="391"/>
                  <a:pt x="996" y="394"/>
                  <a:pt x="999" y="394"/>
                </a:cubicBezTo>
                <a:cubicBezTo>
                  <a:pt x="1044" y="391"/>
                  <a:pt x="1088" y="389"/>
                  <a:pt x="1133" y="385"/>
                </a:cubicBezTo>
                <a:cubicBezTo>
                  <a:pt x="1211" y="377"/>
                  <a:pt x="1288" y="368"/>
                  <a:pt x="1366" y="360"/>
                </a:cubicBezTo>
                <a:cubicBezTo>
                  <a:pt x="1464" y="349"/>
                  <a:pt x="1563" y="338"/>
                  <a:pt x="1661" y="328"/>
                </a:cubicBezTo>
                <a:cubicBezTo>
                  <a:pt x="1703" y="323"/>
                  <a:pt x="1744" y="320"/>
                  <a:pt x="1786" y="316"/>
                </a:cubicBezTo>
                <a:cubicBezTo>
                  <a:pt x="1789" y="316"/>
                  <a:pt x="1793" y="317"/>
                  <a:pt x="1796" y="317"/>
                </a:cubicBezTo>
                <a:cubicBezTo>
                  <a:pt x="1797" y="325"/>
                  <a:pt x="1793" y="331"/>
                  <a:pt x="1785" y="332"/>
                </a:cubicBezTo>
                <a:cubicBezTo>
                  <a:pt x="1732" y="338"/>
                  <a:pt x="1678" y="345"/>
                  <a:pt x="1625" y="352"/>
                </a:cubicBezTo>
                <a:cubicBezTo>
                  <a:pt x="1533" y="364"/>
                  <a:pt x="1441" y="376"/>
                  <a:pt x="1349" y="387"/>
                </a:cubicBezTo>
                <a:cubicBezTo>
                  <a:pt x="1307" y="393"/>
                  <a:pt x="1264" y="397"/>
                  <a:pt x="1221" y="402"/>
                </a:cubicBezTo>
                <a:cubicBezTo>
                  <a:pt x="1219" y="402"/>
                  <a:pt x="1214" y="405"/>
                  <a:pt x="1214" y="406"/>
                </a:cubicBezTo>
                <a:cubicBezTo>
                  <a:pt x="1214" y="409"/>
                  <a:pt x="1216" y="414"/>
                  <a:pt x="1218" y="416"/>
                </a:cubicBezTo>
                <a:cubicBezTo>
                  <a:pt x="1223" y="421"/>
                  <a:pt x="1229" y="424"/>
                  <a:pt x="1235" y="427"/>
                </a:cubicBezTo>
                <a:cubicBezTo>
                  <a:pt x="1248" y="434"/>
                  <a:pt x="1250" y="445"/>
                  <a:pt x="1248" y="457"/>
                </a:cubicBezTo>
                <a:cubicBezTo>
                  <a:pt x="1246" y="476"/>
                  <a:pt x="1242" y="495"/>
                  <a:pt x="1227" y="509"/>
                </a:cubicBezTo>
                <a:cubicBezTo>
                  <a:pt x="1221" y="514"/>
                  <a:pt x="1215" y="517"/>
                  <a:pt x="1207" y="516"/>
                </a:cubicBezTo>
                <a:cubicBezTo>
                  <a:pt x="1195" y="516"/>
                  <a:pt x="1182" y="516"/>
                  <a:pt x="1170" y="516"/>
                </a:cubicBezTo>
                <a:cubicBezTo>
                  <a:pt x="1162" y="517"/>
                  <a:pt x="1155" y="514"/>
                  <a:pt x="1150" y="509"/>
                </a:cubicBezTo>
                <a:cubicBezTo>
                  <a:pt x="1127" y="486"/>
                  <a:pt x="1120" y="455"/>
                  <a:pt x="1141" y="427"/>
                </a:cubicBezTo>
                <a:cubicBezTo>
                  <a:pt x="1142" y="425"/>
                  <a:pt x="1144" y="423"/>
                  <a:pt x="1146" y="419"/>
                </a:cubicBezTo>
                <a:cubicBezTo>
                  <a:pt x="1134" y="419"/>
                  <a:pt x="1124" y="417"/>
                  <a:pt x="1114" y="419"/>
                </a:cubicBezTo>
                <a:cubicBezTo>
                  <a:pt x="1075" y="429"/>
                  <a:pt x="1036" y="440"/>
                  <a:pt x="997" y="451"/>
                </a:cubicBezTo>
                <a:cubicBezTo>
                  <a:pt x="991" y="453"/>
                  <a:pt x="986" y="456"/>
                  <a:pt x="984" y="464"/>
                </a:cubicBezTo>
                <a:cubicBezTo>
                  <a:pt x="982" y="478"/>
                  <a:pt x="970" y="487"/>
                  <a:pt x="956" y="487"/>
                </a:cubicBezTo>
                <a:cubicBezTo>
                  <a:pt x="916" y="487"/>
                  <a:pt x="877" y="487"/>
                  <a:pt x="838" y="487"/>
                </a:cubicBezTo>
                <a:cubicBezTo>
                  <a:pt x="823" y="487"/>
                  <a:pt x="813" y="480"/>
                  <a:pt x="810" y="466"/>
                </a:cubicBezTo>
                <a:cubicBezTo>
                  <a:pt x="809" y="458"/>
                  <a:pt x="805" y="454"/>
                  <a:pt x="798" y="452"/>
                </a:cubicBezTo>
                <a:cubicBezTo>
                  <a:pt x="758" y="441"/>
                  <a:pt x="719" y="429"/>
                  <a:pt x="679" y="419"/>
                </a:cubicBezTo>
                <a:cubicBezTo>
                  <a:pt x="670" y="416"/>
                  <a:pt x="660" y="418"/>
                  <a:pt x="648" y="418"/>
                </a:cubicBezTo>
                <a:cubicBezTo>
                  <a:pt x="651" y="423"/>
                  <a:pt x="652" y="426"/>
                  <a:pt x="654" y="429"/>
                </a:cubicBezTo>
                <a:cubicBezTo>
                  <a:pt x="663" y="442"/>
                  <a:pt x="666" y="455"/>
                  <a:pt x="663" y="471"/>
                </a:cubicBezTo>
                <a:cubicBezTo>
                  <a:pt x="660" y="487"/>
                  <a:pt x="653" y="500"/>
                  <a:pt x="642" y="510"/>
                </a:cubicBezTo>
                <a:cubicBezTo>
                  <a:pt x="638" y="514"/>
                  <a:pt x="631" y="516"/>
                  <a:pt x="625" y="516"/>
                </a:cubicBezTo>
                <a:cubicBezTo>
                  <a:pt x="614" y="517"/>
                  <a:pt x="602" y="515"/>
                  <a:pt x="591" y="517"/>
                </a:cubicBezTo>
                <a:cubicBezTo>
                  <a:pt x="577" y="518"/>
                  <a:pt x="568" y="511"/>
                  <a:pt x="561" y="502"/>
                </a:cubicBezTo>
                <a:cubicBezTo>
                  <a:pt x="550" y="489"/>
                  <a:pt x="543" y="474"/>
                  <a:pt x="543" y="458"/>
                </a:cubicBezTo>
                <a:cubicBezTo>
                  <a:pt x="542" y="449"/>
                  <a:pt x="543" y="438"/>
                  <a:pt x="553" y="432"/>
                </a:cubicBezTo>
                <a:cubicBezTo>
                  <a:pt x="560" y="427"/>
                  <a:pt x="568" y="422"/>
                  <a:pt x="574" y="417"/>
                </a:cubicBezTo>
                <a:cubicBezTo>
                  <a:pt x="577" y="414"/>
                  <a:pt x="578" y="410"/>
                  <a:pt x="580" y="406"/>
                </a:cubicBezTo>
                <a:cubicBezTo>
                  <a:pt x="577" y="405"/>
                  <a:pt x="574" y="402"/>
                  <a:pt x="571" y="402"/>
                </a:cubicBezTo>
                <a:cubicBezTo>
                  <a:pt x="489" y="392"/>
                  <a:pt x="407" y="384"/>
                  <a:pt x="325" y="374"/>
                </a:cubicBezTo>
                <a:cubicBezTo>
                  <a:pt x="244" y="364"/>
                  <a:pt x="162" y="351"/>
                  <a:pt x="81" y="340"/>
                </a:cubicBezTo>
                <a:cubicBezTo>
                  <a:pt x="58" y="336"/>
                  <a:pt x="34" y="334"/>
                  <a:pt x="11" y="331"/>
                </a:cubicBezTo>
                <a:cubicBezTo>
                  <a:pt x="7" y="331"/>
                  <a:pt x="3" y="328"/>
                  <a:pt x="0" y="326"/>
                </a:cubicBezTo>
                <a:cubicBezTo>
                  <a:pt x="0" y="323"/>
                  <a:pt x="0" y="320"/>
                  <a:pt x="0" y="3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73085" y="250634"/>
            <a:ext cx="10952615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4D5686CB-45AB-FF4B-8E02-88DCFFCF43E9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F364463E-1ADE-A044-8B88-61B7F04AFFFB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DE34B3B-0E9C-0842-86E4-2D62058C8D7E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AB75427A-C987-4645-9F6E-3D279514BFE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2.jp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2018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物流行业公司年终总结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16943" y="2421466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“</a:t>
            </a:r>
            <a:endParaRPr kumimoji="0" lang="zh-CN" altLang="en-US" sz="19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84333" y="3694894"/>
            <a:ext cx="561340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" y="1662618"/>
            <a:ext cx="3960000" cy="391355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779-7E8D-374A-9E51-D6780904C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10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414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点击此处添加标题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506506" y="2397335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2" name="矩形 31"/>
          <p:cNvSpPr/>
          <p:nvPr/>
        </p:nvSpPr>
        <p:spPr>
          <a:xfrm>
            <a:off x="7244748" y="3212122"/>
            <a:ext cx="461229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8289B-CAE9-3D40-812C-BA3CCC3D8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3" y="1056469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9" name="矩形 8"/>
          <p:cNvSpPr/>
          <p:nvPr/>
        </p:nvSpPr>
        <p:spPr>
          <a:xfrm>
            <a:off x="4700482" y="1145725"/>
            <a:ext cx="715655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3896" y="1890097"/>
            <a:ext cx="5742104" cy="4306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14934" y="1890097"/>
            <a:ext cx="5742104" cy="4306578"/>
          </a:xfrm>
          <a:prstGeom prst="rect">
            <a:avLst/>
          </a:prstGeom>
        </p:spPr>
      </p:pic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C5806-127E-F445-BF4D-592D481C2B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53896" y="1328286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896" y="299429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3896" y="4660302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39509" y="1343098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739509" y="298481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39509" y="466030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4" name="右大括号 23"/>
          <p:cNvSpPr/>
          <p:nvPr/>
        </p:nvSpPr>
        <p:spPr>
          <a:xfrm>
            <a:off x="8046295" y="1339443"/>
            <a:ext cx="962526" cy="4533499"/>
          </a:xfrm>
          <a:prstGeom prst="rightBrace">
            <a:avLst>
              <a:gd name="adj1" fmla="val 115333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91276" y="3344582"/>
            <a:ext cx="25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08FB6-36C4-7F44-8412-A0F36D471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3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8827" y="1114705"/>
            <a:ext cx="6660203" cy="5503931"/>
            <a:chOff x="761357" y="1582711"/>
            <a:chExt cx="4572643" cy="3778789"/>
          </a:xfrm>
          <a:solidFill>
            <a:schemeClr val="bg1">
              <a:lumMod val="85000"/>
            </a:schemeClr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679929" y="1627303"/>
              <a:ext cx="2003353" cy="1708824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95663" y="2783401"/>
              <a:ext cx="1279415" cy="10828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04577" y="3159409"/>
              <a:ext cx="255443" cy="428857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1357" y="2036892"/>
              <a:ext cx="1828839" cy="138621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944981" y="3122523"/>
              <a:ext cx="1139032" cy="819178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01754" y="3695068"/>
              <a:ext cx="984335" cy="86707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63399" y="3347138"/>
              <a:ext cx="1764426" cy="107186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70926" y="4236782"/>
              <a:ext cx="796607" cy="83294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40167" y="4225221"/>
              <a:ext cx="538963" cy="465741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229902" y="4511492"/>
              <a:ext cx="701366" cy="53841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328446" y="3922433"/>
              <a:ext cx="395275" cy="404084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328446" y="3136838"/>
              <a:ext cx="451428" cy="810921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0967" y="2988196"/>
              <a:ext cx="302788" cy="66503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2243" y="4118420"/>
              <a:ext cx="485561" cy="56428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86089" y="3799116"/>
              <a:ext cx="684851" cy="426104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738034" y="4584162"/>
              <a:ext cx="709624" cy="56703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071651" y="4099152"/>
              <a:ext cx="429408" cy="580801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96264" y="4250545"/>
              <a:ext cx="392523" cy="485560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70230" y="3945005"/>
              <a:ext cx="341876" cy="39527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141567" y="3608085"/>
              <a:ext cx="429408" cy="52464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223045" y="3001959"/>
              <a:ext cx="112307" cy="162954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110739" y="2926536"/>
              <a:ext cx="151395" cy="162404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363429" y="2609436"/>
              <a:ext cx="527402" cy="50207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483992" y="2309400"/>
              <a:ext cx="752014" cy="51033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24341" y="1582711"/>
              <a:ext cx="1009659" cy="919924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22299" y="3226572"/>
              <a:ext cx="611632" cy="38151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694292" y="3860775"/>
              <a:ext cx="95241" cy="8423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248370" y="3540921"/>
              <a:ext cx="530153" cy="409588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970905" y="2755325"/>
              <a:ext cx="493269" cy="704118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743541" y="3431366"/>
              <a:ext cx="521896" cy="513639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22368" y="4528009"/>
              <a:ext cx="145889" cy="359490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622976" y="5167716"/>
              <a:ext cx="229568" cy="193784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313120" y="1114706"/>
            <a:ext cx="3880572" cy="3880572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73%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8478392" y="1408483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8478392" y="500481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8478392" y="320947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15437" y="20290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广东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437" y="3823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上海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15437" y="5621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北京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82781" y="163653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65%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82781" y="3438638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80%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781" y="5228387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40%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3AFBC-8EA9-5E4F-96C9-AB5CCA6787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1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双向箭头 10"/>
          <p:cNvSpPr/>
          <p:nvPr/>
        </p:nvSpPr>
        <p:spPr>
          <a:xfrm rot="5400000">
            <a:off x="2733698" y="3243768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2593" y="1066800"/>
            <a:ext cx="3132667" cy="31326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4371" y="1066800"/>
            <a:ext cx="3132667" cy="313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29666" y="3176058"/>
            <a:ext cx="3132667" cy="31326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2" name="直角双向箭头 11"/>
          <p:cNvSpPr/>
          <p:nvPr/>
        </p:nvSpPr>
        <p:spPr>
          <a:xfrm rot="16200000" flipH="1">
            <a:off x="8618032" y="3243770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1120" y="1330295"/>
            <a:ext cx="3329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TEXT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26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73104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78400" y="4902644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2" name="矩形 31"/>
          <p:cNvSpPr/>
          <p:nvPr/>
        </p:nvSpPr>
        <p:spPr>
          <a:xfrm>
            <a:off x="777449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3" name="矩形 32"/>
          <p:cNvSpPr/>
          <p:nvPr/>
        </p:nvSpPr>
        <p:spPr>
          <a:xfrm>
            <a:off x="9147602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5" name="矩形 34"/>
          <p:cNvSpPr/>
          <p:nvPr/>
        </p:nvSpPr>
        <p:spPr>
          <a:xfrm>
            <a:off x="4948573" y="4440979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 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ECEFD-6CDB-0048-BC9C-FEE859625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09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4081241017"/>
              </p:ext>
            </p:extLst>
          </p:nvPr>
        </p:nvGraphicFramePr>
        <p:xfrm>
          <a:off x="-548640" y="974302"/>
          <a:ext cx="7719461" cy="565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平行四边形 11"/>
          <p:cNvSpPr/>
          <p:nvPr/>
        </p:nvSpPr>
        <p:spPr>
          <a:xfrm>
            <a:off x="6983188" y="1270534"/>
            <a:ext cx="4852284" cy="83343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2064" y="2377440"/>
            <a:ext cx="721895" cy="72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2064" y="3715351"/>
            <a:ext cx="721895" cy="721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12064" y="5053262"/>
            <a:ext cx="721895" cy="721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959" y="237744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959" y="37153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733959" y="506869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733959" y="2862420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7733959" y="4217452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7733959" y="5606085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3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8530C-D983-7C4A-AF0C-550B6787B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39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4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14029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/>
          <p:nvPr/>
        </p:nvCxnSpPr>
        <p:spPr>
          <a:xfrm flipV="1">
            <a:off x="6706777" y="3499289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196743" y="422833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546851" y="4170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741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7896959" y="410624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4425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7896959" y="37727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633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34115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486919" y="373315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55555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823715" y="35121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40139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167178" y="382674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119370" y="31953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298542" y="34969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13519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4062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80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4963" y="236717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269802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3416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41402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8641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55880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3119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0358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77597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84836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92075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8"/>
          <p:cNvSpPr/>
          <p:nvPr/>
        </p:nvSpPr>
        <p:spPr>
          <a:xfrm>
            <a:off x="99314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0655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0871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2480871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289343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8289343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5455077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5455077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D113B-D026-CE44-848D-6314388C0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20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03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1835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31835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40307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140307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224940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3224940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94166-79ED-324F-8AED-FD39F3B710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794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3" y="3428999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6710685" cy="503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5725" y="285827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14972" y="3578259"/>
            <a:ext cx="3893095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714972" y="5026658"/>
            <a:ext cx="389309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55C45-B409-B242-B13A-E603326B48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10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91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03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54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2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125704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1149220"/>
            <a:ext cx="9771345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sklearn 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LinearRegression)。</a:t>
            </a:r>
          </a:p>
          <a:p>
            <a:endParaRPr lang="zh-TW" altLang="en-US" sz="20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sklearn.LearRegression</a:t>
            </a:r>
            <a:r>
              <a:rPr lang="zh-CN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Label</a:t>
            </a:r>
            <a:r>
              <a:rPr lang="zh-CN" alt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假設資料</a:t>
            </a:r>
            <a:r>
              <a:rPr lang="en-US" altLang="zh-CN" sz="1600">
                <a:latin typeface="PingFang TC" panose="020B0400000000000000" pitchFamily="34" charset="-120"/>
                <a:ea typeface="PingFang TC" panose="020B0400000000000000" pitchFamily="34" charset="-120"/>
              </a:rPr>
              <a:t>Features</a:t>
            </a:r>
            <a:r>
              <a:rPr lang="zh-CN" alt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和</a:t>
            </a:r>
            <a:r>
              <a:rPr lang="en-US" altLang="zh-CN" sz="1600">
                <a:latin typeface="PingFang TC" panose="020B0400000000000000" pitchFamily="34" charset="-120"/>
                <a:ea typeface="PingFang TC" panose="020B0400000000000000" pitchFamily="34" charset="-120"/>
              </a:rPr>
              <a:t>Label</a:t>
            </a:r>
            <a:r>
              <a:rPr lang="zh-CN" altLang="en-US" sz="1600">
                <a:latin typeface="PingFang TC" panose="020B0400000000000000" pitchFamily="34" charset="-120"/>
                <a:ea typeface="PingFang TC" panose="020B0400000000000000" pitchFamily="34" charset="-120"/>
              </a:rPr>
              <a:t>之間有下性關性</a:t>
            </a:r>
            <a:endParaRPr lang="en-US" altLang="zh-CN" sz="16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/>
          </a:p>
          <a:p>
            <a:r>
              <a:rPr lang="zh-CN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25" y="2663800"/>
            <a:ext cx="350520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8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Mean Absolute Error</a:t>
            </a:r>
          </a:p>
          <a:p>
            <a:pPr lvl="1"/>
            <a:r>
              <a:rPr lang="en-US" dirty="0"/>
              <a:t>Root Mean Absolute Error</a:t>
            </a:r>
          </a:p>
          <a:p>
            <a:pPr lvl="1"/>
            <a:r>
              <a:rPr lang="en-US" dirty="0"/>
              <a:t>R2 Score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55457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70394" y="1391124"/>
            <a:ext cx="5761037" cy="722505"/>
            <a:chOff x="334963" y="1830680"/>
            <a:chExt cx="5761038" cy="722505"/>
          </a:xfrm>
        </p:grpSpPr>
        <p:sp>
          <p:nvSpPr>
            <p:cNvPr id="3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2012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0394" y="2789489"/>
            <a:ext cx="5761037" cy="722505"/>
            <a:chOff x="334963" y="1830680"/>
            <a:chExt cx="5761038" cy="722505"/>
          </a:xfrm>
        </p:grpSpPr>
        <p:sp>
          <p:nvSpPr>
            <p:cNvPr id="40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2013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70394" y="4187854"/>
            <a:ext cx="5761037" cy="722505"/>
            <a:chOff x="334963" y="1830680"/>
            <a:chExt cx="5761038" cy="722505"/>
          </a:xfrm>
        </p:grpSpPr>
        <p:sp>
          <p:nvSpPr>
            <p:cNvPr id="4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2014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0394" y="5586220"/>
            <a:ext cx="5761037" cy="722505"/>
            <a:chOff x="334963" y="1830680"/>
            <a:chExt cx="5761038" cy="722505"/>
          </a:xfrm>
        </p:grpSpPr>
        <p:sp>
          <p:nvSpPr>
            <p:cNvPr id="46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2015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17587251"/>
              </p:ext>
            </p:extLst>
          </p:nvPr>
        </p:nvGraphicFramePr>
        <p:xfrm>
          <a:off x="5994503" y="890058"/>
          <a:ext cx="6713964" cy="580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6" name="圆角矩形标注 75"/>
          <p:cNvSpPr/>
          <p:nvPr/>
        </p:nvSpPr>
        <p:spPr>
          <a:xfrm flipH="1">
            <a:off x="9580033" y="915857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7" name="圆角矩形标注 76"/>
          <p:cNvSpPr/>
          <p:nvPr/>
        </p:nvSpPr>
        <p:spPr>
          <a:xfrm flipH="1">
            <a:off x="8500533" y="2312293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8" name="圆角矩形标注 77"/>
          <p:cNvSpPr/>
          <p:nvPr/>
        </p:nvSpPr>
        <p:spPr>
          <a:xfrm flipH="1">
            <a:off x="7445266" y="3708729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圆角矩形标注 78"/>
          <p:cNvSpPr/>
          <p:nvPr/>
        </p:nvSpPr>
        <p:spPr>
          <a:xfrm flipH="1">
            <a:off x="9351485" y="5105164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2C25-AFB9-F84A-A2B4-42E3EE198F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53198" y="5245768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261901" y="1331354"/>
            <a:ext cx="7674544" cy="5116362"/>
            <a:chOff x="2032000" y="976531"/>
            <a:chExt cx="8128000" cy="5418667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291332553"/>
                </p:ext>
              </p:extLst>
            </p:nvPr>
          </p:nvGraphicFramePr>
          <p:xfrm>
            <a:off x="2032000" y="976531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图片 14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776" y="1580436"/>
              <a:ext cx="4193980" cy="4144794"/>
            </a:xfrm>
            <a:custGeom>
              <a:avLst/>
              <a:gdLst>
                <a:gd name="connsiteX0" fmla="*/ 774000 w 1548000"/>
                <a:gd name="connsiteY0" fmla="*/ 0 h 1548000"/>
                <a:gd name="connsiteX1" fmla="*/ 1548000 w 1548000"/>
                <a:gd name="connsiteY1" fmla="*/ 774000 h 1548000"/>
                <a:gd name="connsiteX2" fmla="*/ 774000 w 1548000"/>
                <a:gd name="connsiteY2" fmla="*/ 1548000 h 1548000"/>
                <a:gd name="connsiteX3" fmla="*/ 0 w 1548000"/>
                <a:gd name="connsiteY3" fmla="*/ 774000 h 1548000"/>
                <a:gd name="connsiteX4" fmla="*/ 774000 w 1548000"/>
                <a:gd name="connsiteY4" fmla="*/ 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000" h="1548000">
                  <a:moveTo>
                    <a:pt x="774000" y="0"/>
                  </a:moveTo>
                  <a:cubicBezTo>
                    <a:pt x="1201468" y="0"/>
                    <a:pt x="1548000" y="346532"/>
                    <a:pt x="1548000" y="774000"/>
                  </a:cubicBezTo>
                  <a:cubicBezTo>
                    <a:pt x="1548000" y="1201468"/>
                    <a:pt x="1201468" y="1548000"/>
                    <a:pt x="774000" y="1548000"/>
                  </a:cubicBezTo>
                  <a:cubicBezTo>
                    <a:pt x="346532" y="1548000"/>
                    <a:pt x="0" y="1201468"/>
                    <a:pt x="0" y="774000"/>
                  </a:cubicBezTo>
                  <a:cubicBezTo>
                    <a:pt x="0" y="346532"/>
                    <a:pt x="346532" y="0"/>
                    <a:pt x="774000" y="0"/>
                  </a:cubicBez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我们的客户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满意</a:t>
            </a:r>
          </a:p>
        </p:txBody>
      </p:sp>
      <p:sp>
        <p:nvSpPr>
          <p:cNvPr id="24" name="矩形 23"/>
          <p:cNvSpPr/>
          <p:nvPr/>
        </p:nvSpPr>
        <p:spPr>
          <a:xfrm>
            <a:off x="1553198" y="5086406"/>
            <a:ext cx="18790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73%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9059477" y="3097643"/>
            <a:ext cx="2797561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799791" y="2549394"/>
            <a:ext cx="305724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点击此处添加标题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2947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1BD34-C539-DF41-A39C-490BF40A41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20032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1697</Words>
  <Application>Microsoft Macintosh PowerPoint</Application>
  <PresentationFormat>Widescreen</PresentationFormat>
  <Paragraphs>163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等线</vt:lpstr>
      <vt:lpstr>微软雅黑</vt:lpstr>
      <vt:lpstr>PingFang TC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91</cp:revision>
  <dcterms:created xsi:type="dcterms:W3CDTF">2015-08-18T02:51:41Z</dcterms:created>
  <dcterms:modified xsi:type="dcterms:W3CDTF">2020-08-28T14:51:02Z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